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presProps" Target="presProps.xml"/>
  <Relationship Id="rId41" Type="http://schemas.openxmlformats.org/officeDocument/2006/relationships/viewProps" Target="viewProps.xml"/>
  <Relationship Id="rId42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755762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16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025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126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227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328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42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530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631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732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833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1934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17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035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136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237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338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439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540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641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742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843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2944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318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3045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3146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3247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3348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3449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3550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3651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3752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41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520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621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722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823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693_924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.jpg" descr="tinywow_to_ppt_1609969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0.jpg" descr="tinywow_to_ppt_16099693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1.jpg" descr="tinywow_to_ppt_16099693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2.jpg" descr="tinywow_to_ppt_16099693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3.jpg" descr="tinywow_to_ppt_16099693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4.jpg" descr="tinywow_to_ppt_16099693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5.jpg" descr="tinywow_to_ppt_16099693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6.jpg" descr="tinywow_to_ppt_16099693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7.jpg" descr="tinywow_to_ppt_16099693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8.jpg" descr="tinywow_to_ppt_16099693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19.jpg" descr="tinywow_to_ppt_16099693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.jpg" descr="tinywow_to_ppt_16099693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0.jpg" descr="tinywow_to_ppt_16099693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1.jpg" descr="tinywow_to_ppt_16099693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2.jpg" descr="tinywow_to_ppt_16099693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3.jpg" descr="tinywow_to_ppt_16099693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4.jpg" descr="tinywow_to_ppt_16099693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5.jpg" descr="tinywow_to_ppt_16099693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6.jpg" descr="tinywow_to_ppt_16099693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7.jpg" descr="tinywow_to_ppt_16099693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8.jpg" descr="tinywow_to_ppt_16099693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29.jpg" descr="tinywow_to_ppt_16099693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3.jpg" descr="tinywow_to_ppt_16099693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30.jpg" descr="tinywow_to_ppt_16099693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31.jpg" descr="tinywow_to_ppt_16099693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32.jpg" descr="tinywow_to_ppt_16099693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33.jpg" descr="tinywow_to_ppt_16099693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34.jpg" descr="tinywow_to_ppt_16099693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35.jpg" descr="tinywow_to_ppt_16099693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36.jpg" descr="tinywow_to_ppt_16099693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37.jpg" descr="tinywow_to_ppt_16099693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4.jpg" descr="tinywow_to_ppt_16099693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5.jpg" descr="tinywow_to_ppt_16099693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6.jpg" descr="tinywow_to_ppt_16099693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7.jpg" descr="tinywow_to_ppt_16099693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8.jpg" descr="tinywow_to_ppt_16099693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693_9.jpg" descr="tinywow_to_ppt_16099693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0">
  <a:themeElements>
    <a:clrScheme name="Theme4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37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2023-03-11T13:29:12Z</dcterms:created>
  <dcterms:modified xsi:type="dcterms:W3CDTF">2023-03-11T13:29:12Z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